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2"/>
  </p:notesMasterIdLst>
  <p:sldIdLst>
    <p:sldId id="323" r:id="rId2"/>
    <p:sldId id="322" r:id="rId3"/>
    <p:sldId id="321" r:id="rId4"/>
    <p:sldId id="324" r:id="rId5"/>
    <p:sldId id="328" r:id="rId6"/>
    <p:sldId id="327" r:id="rId7"/>
    <p:sldId id="326" r:id="rId8"/>
    <p:sldId id="329" r:id="rId9"/>
    <p:sldId id="335" r:id="rId10"/>
    <p:sldId id="334" r:id="rId11"/>
    <p:sldId id="333" r:id="rId12"/>
    <p:sldId id="332" r:id="rId13"/>
    <p:sldId id="331" r:id="rId14"/>
    <p:sldId id="325" r:id="rId15"/>
    <p:sldId id="330" r:id="rId16"/>
    <p:sldId id="339" r:id="rId17"/>
    <p:sldId id="338" r:id="rId18"/>
    <p:sldId id="337" r:id="rId19"/>
    <p:sldId id="340" r:id="rId20"/>
    <p:sldId id="336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ypc" initials="m" lastIdx="0" clrIdx="0"/>
  <p:cmAuthor id="1" name="User" initials="U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706" autoAdjust="0"/>
    <p:restoredTop sz="94660"/>
  </p:normalViewPr>
  <p:slideViewPr>
    <p:cSldViewPr>
      <p:cViewPr varScale="1">
        <p:scale>
          <a:sx n="68" d="100"/>
          <a:sy n="68" d="100"/>
        </p:scale>
        <p:origin x="145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E37A1B0-34EA-4B18-AB8C-9638C80D7E2D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125A6B9-37C0-4006-B824-49BB091CE99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83151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Q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5A6B9-37C0-4006-B824-49BB091CE99A}" type="slidenum">
              <a:rPr lang="ar-SA" smtClean="0"/>
              <a:pPr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4095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B087F18-3349-4D16-A0F8-37528BCFBB23}" type="datetimeFigureOut">
              <a:rPr lang="ar-SA" smtClean="0"/>
              <a:pPr/>
              <a:t>24/09/1441</a:t>
            </a:fld>
            <a:endParaRPr lang="ar-S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721A4FC-A951-429E-B77F-088900ADB26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r" rtl="1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r" rtl="1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r" rtl="1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r" rtl="1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0528" y="0"/>
            <a:ext cx="9361040" cy="702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089" y="996485"/>
            <a:ext cx="6809822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499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4624"/>
            <a:ext cx="9252520" cy="66247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476672"/>
            <a:ext cx="1786283" cy="15546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456" y="2204864"/>
            <a:ext cx="7328027" cy="35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076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6512" y="8709"/>
            <a:ext cx="9180512" cy="66606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5491" y="2168898"/>
            <a:ext cx="4493141" cy="23349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1968" y="107998"/>
            <a:ext cx="1786283" cy="15546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42" y="15557"/>
            <a:ext cx="3298222" cy="19732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7578" y="1689286"/>
            <a:ext cx="4663844" cy="39866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7427" y="4193770"/>
            <a:ext cx="4439068" cy="281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778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260" y="199279"/>
            <a:ext cx="4212701" cy="2414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13" y="476672"/>
            <a:ext cx="3962743" cy="18594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5976" y="2419947"/>
            <a:ext cx="4078577" cy="2853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50" y="2532549"/>
            <a:ext cx="3743268" cy="26093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ounded Rectangle 2"/>
          <p:cNvSpPr/>
          <p:nvPr/>
        </p:nvSpPr>
        <p:spPr>
          <a:xfrm>
            <a:off x="4928724" y="5525744"/>
            <a:ext cx="3675723" cy="92077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ym typeface="Wingdings" panose="05000000000000000000" pitchFamily="2" charset="2"/>
              </a:rPr>
              <a:t></a:t>
            </a:r>
            <a:r>
              <a:rPr lang="ar-JO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إعداد أ :رانيا الحلاق .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2920" y="5544487"/>
            <a:ext cx="3510698" cy="85558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ym typeface="Wingdings" panose="05000000000000000000" pitchFamily="2" charset="2"/>
              </a:rPr>
              <a:t></a:t>
            </a:r>
            <a:r>
              <a:rPr lang="ar-JO" sz="24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أداء .أ: سامح</a:t>
            </a:r>
            <a:r>
              <a:rPr lang="ar-QA" sz="24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 ال</a:t>
            </a:r>
            <a:r>
              <a:rPr lang="ar-JO" sz="2400" dirty="0">
                <a:latin typeface="Sakkal Majalla" panose="02000000000000000000" pitchFamily="2" charset="-78"/>
                <a:cs typeface="Sakkal Majalla" panose="02000000000000000000" pitchFamily="2" charset="-78"/>
                <a:sym typeface="Wingdings" panose="05000000000000000000" pitchFamily="2" charset="2"/>
              </a:rPr>
              <a:t>شريدة .</a:t>
            </a:r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08750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sp>
        <p:nvSpPr>
          <p:cNvPr id="3" name="Snip Single Corner Rectangle 2"/>
          <p:cNvSpPr/>
          <p:nvPr/>
        </p:nvSpPr>
        <p:spPr>
          <a:xfrm>
            <a:off x="2095669" y="105839"/>
            <a:ext cx="4554779" cy="1283098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:-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851" y="1085457"/>
            <a:ext cx="7448860" cy="19082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851" y="2286491"/>
            <a:ext cx="7480440" cy="12010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6526" y="2919320"/>
            <a:ext cx="7437765" cy="17618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389" y="3862784"/>
            <a:ext cx="7791363" cy="16033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6526" y="4807131"/>
            <a:ext cx="7406185" cy="14814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6527" y="5768434"/>
            <a:ext cx="7406184" cy="1420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188740"/>
            <a:ext cx="1847245" cy="255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248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796" y="484482"/>
            <a:ext cx="6450127" cy="2109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466" y="2881284"/>
            <a:ext cx="5276825" cy="3455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490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731" y="149005"/>
            <a:ext cx="3151905" cy="11197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-74485"/>
            <a:ext cx="2786802" cy="16799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08" y="1370317"/>
            <a:ext cx="9016765" cy="24569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6388" y="4077072"/>
            <a:ext cx="8496944" cy="15961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JO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عرض النبي (صلى الله عليه وسلم )عليهم الإسلام ،وتلا عليهم القرآن فقال بعضهم لبعض ياقوم ،تعلمون أنه النبي الذي توعدكم به يهود ، فلا يسبقنكم إليه ...</a:t>
            </a:r>
            <a:endParaRPr lang="en-US" sz="2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398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sp>
        <p:nvSpPr>
          <p:cNvPr id="6" name="Rounded Rectangle 5"/>
          <p:cNvSpPr/>
          <p:nvPr/>
        </p:nvSpPr>
        <p:spPr>
          <a:xfrm>
            <a:off x="251520" y="2792369"/>
            <a:ext cx="8435280" cy="273630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1600" b="1" dirty="0">
                <a:solidFill>
                  <a:schemeClr val="tx1"/>
                </a:solidFill>
              </a:rPr>
              <a:t>لما </a:t>
            </a:r>
            <a:r>
              <a:rPr lang="ar-JO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أيقن أولئك الرجال أنه رسول من عند الله ، وأنه صادق في دعوته ، أجابوه فيما دعاهم إليه ،وصدقوه ، وأسلموا ،</a:t>
            </a:r>
            <a:r>
              <a:rPr lang="ar-JO" sz="2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وهم يأملون </a:t>
            </a:r>
            <a:r>
              <a:rPr lang="ar-JO" sz="2800" b="1" dirty="0">
                <a:solidFill>
                  <a:schemeClr val="tx1"/>
                </a:solidFill>
                <a:highlight>
                  <a:srgbClr val="00FF00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أن يجمع الله به قومهم </a:t>
            </a:r>
            <a:r>
              <a:rPr lang="ar-JO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</a:t>
            </a:r>
            <a:r>
              <a:rPr lang="ar-JO" sz="2800" b="1" dirty="0">
                <a:solidFill>
                  <a:schemeClr val="tx1"/>
                </a:solidFill>
                <a:highlight>
                  <a:srgbClr val="00FFFF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وأن يكون سببا في أنهاء الخلافات والعدوات القائمة باستمرار بين الأوس والخزرج </a:t>
            </a:r>
            <a:r>
              <a:rPr lang="ar-JO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 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98" y="477022"/>
            <a:ext cx="2486025" cy="183832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5148064" y="758909"/>
            <a:ext cx="3312368" cy="1152128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سبب إسلام النفر من يثرب </a:t>
            </a:r>
            <a:endParaRPr lang="en-US" sz="3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958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sp>
        <p:nvSpPr>
          <p:cNvPr id="3" name="Oval 2"/>
          <p:cNvSpPr/>
          <p:nvPr/>
        </p:nvSpPr>
        <p:spPr>
          <a:xfrm>
            <a:off x="3707904" y="548680"/>
            <a:ext cx="3888432" cy="158417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4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العودة إلى يثرب </a:t>
            </a:r>
            <a:endParaRPr lang="en-US" sz="4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2736304" cy="244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457200" y="2781878"/>
            <a:ext cx="7990088" cy="32531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JO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عاد رجال الخزرج الستة إلى يثرب، لا يغيب عن أذهانهم تهديد اليهود ووعيدهم لأهل يثرب عند ظهورنبي آخر الزمان الذي قرب أوانه ، فاليهود تعرف صفاته وأوصافه</a:t>
            </a:r>
            <a:r>
              <a:rPr lang="ar-QA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ar-JO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من كتبهم ، لذلك اجتهد الرجال في الدعوة إلى الله تعالى ، حتى انضم إليهم سبعة آخرون خمسة من الخزرج ، واثنان من الأوس .</a:t>
            </a:r>
            <a:endParaRPr lang="en-US" sz="3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252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sp>
        <p:nvSpPr>
          <p:cNvPr id="5" name="Rectangle 4"/>
          <p:cNvSpPr/>
          <p:nvPr/>
        </p:nvSpPr>
        <p:spPr>
          <a:xfrm>
            <a:off x="827584" y="2420888"/>
            <a:ext cx="7704856" cy="256259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700" y="2822003"/>
            <a:ext cx="5868652" cy="18734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6804248" y="404664"/>
            <a:ext cx="2232248" cy="1728192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4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صندوق المعرفة </a:t>
            </a:r>
            <a:endParaRPr lang="en-US" sz="4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47302"/>
            <a:ext cx="1881361" cy="18575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125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sp>
        <p:nvSpPr>
          <p:cNvPr id="3" name="Rectangle 2"/>
          <p:cNvSpPr/>
          <p:nvPr/>
        </p:nvSpPr>
        <p:spPr>
          <a:xfrm>
            <a:off x="3954678" y="148289"/>
            <a:ext cx="4752528" cy="11521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بيعة العقبة الأولى :-</a:t>
            </a:r>
            <a:endParaRPr lang="en-US" sz="4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6388" y="1530225"/>
            <a:ext cx="8075240" cy="172819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JO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</a:t>
            </a:r>
            <a:r>
              <a:rPr lang="ar-JO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JO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موسم الحج </a:t>
            </a:r>
            <a:r>
              <a:rPr lang="ar-JO" sz="3200" dirty="0">
                <a:solidFill>
                  <a:schemeClr val="tx1"/>
                </a:solidFill>
                <a:highlight>
                  <a:srgbClr val="00FFFF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للعام الثاني عشر</a:t>
            </a:r>
            <a:r>
              <a:rPr lang="en-US" sz="3200" dirty="0">
                <a:solidFill>
                  <a:schemeClr val="tx1"/>
                </a:solidFill>
                <a:highlight>
                  <a:srgbClr val="00FFFF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JO" sz="3200" dirty="0">
                <a:solidFill>
                  <a:schemeClr val="tx1"/>
                </a:solidFill>
                <a:highlight>
                  <a:srgbClr val="00FFFF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للبعثة </a:t>
            </a:r>
            <a:r>
              <a:rPr lang="ar-JO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التقى رسول الله سراً</a:t>
            </a:r>
            <a:r>
              <a:rPr lang="ar-QA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JO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</a:t>
            </a:r>
            <a:r>
              <a:rPr lang="ar-QA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</a:t>
            </a:r>
            <a:r>
              <a:rPr lang="ar-JO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ثني عشر رجلاً</a:t>
            </a:r>
            <a:r>
              <a:rPr lang="ar-QA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JO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 مسلمي يثرب : </a:t>
            </a:r>
            <a:r>
              <a:rPr lang="ar-JO" sz="3200" dirty="0">
                <a:solidFill>
                  <a:schemeClr val="tx1"/>
                </a:solidFill>
                <a:highlight>
                  <a:srgbClr val="00FFFF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عشرة من الخزرج </a:t>
            </a:r>
            <a:r>
              <a:rPr lang="ar-JO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</a:t>
            </a:r>
            <a:r>
              <a:rPr lang="ar-JO" sz="3200" dirty="0">
                <a:solidFill>
                  <a:schemeClr val="tx1"/>
                </a:solidFill>
                <a:highlight>
                  <a:srgbClr val="00FFFF"/>
                </a:highlight>
                <a:latin typeface="Sakkal Majalla" panose="02000000000000000000" pitchFamily="2" charset="-78"/>
                <a:cs typeface="Sakkal Majalla" panose="02000000000000000000" pitchFamily="2" charset="-78"/>
              </a:rPr>
              <a:t>واثنين من الأوس</a:t>
            </a:r>
          </a:p>
          <a:p>
            <a:r>
              <a:rPr lang="ar-JO" sz="3200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وبايعوه على أمور عديدة يذكرها عبادة بن الصامت :- </a:t>
            </a:r>
            <a:endParaRPr lang="en-US" sz="3200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2292"/>
            <a:ext cx="3442731" cy="1406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5580112" y="3334631"/>
            <a:ext cx="2880320" cy="9361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6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بنود البيعة :-</a:t>
            </a:r>
            <a:endParaRPr lang="en-US" sz="6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9552" y="4365104"/>
            <a:ext cx="7920880" cy="187220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88" y="4653137"/>
            <a:ext cx="7464003" cy="12833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729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sp>
        <p:nvSpPr>
          <p:cNvPr id="3" name="Rounded Rectangle 2"/>
          <p:cNvSpPr/>
          <p:nvPr/>
        </p:nvSpPr>
        <p:spPr>
          <a:xfrm>
            <a:off x="4211960" y="246577"/>
            <a:ext cx="4824536" cy="136815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بعد أن تمت البيعة وانتهى موسم الحج </a:t>
            </a:r>
            <a:endParaRPr lang="en-US" sz="4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" y="286702"/>
            <a:ext cx="2324100" cy="196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2486024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ounded Rectangle 6"/>
          <p:cNvSpPr/>
          <p:nvPr/>
        </p:nvSpPr>
        <p:spPr>
          <a:xfrm>
            <a:off x="4067944" y="1851757"/>
            <a:ext cx="4618856" cy="129614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JO" sz="36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بعث الرسول </a:t>
            </a:r>
            <a:r>
              <a:rPr lang="ar-JO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ﷺ</a:t>
            </a:r>
            <a:r>
              <a:rPr lang="ar-QA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JO" sz="36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مع هؤلاء المبايعين سفيره إلى يثرب</a:t>
            </a:r>
            <a:r>
              <a:rPr lang="ar-QA" sz="36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:</a:t>
            </a:r>
            <a:r>
              <a:rPr lang="ar-JO" sz="36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endParaRPr lang="en-US" sz="3600" b="1" dirty="0"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069" y="3329986"/>
            <a:ext cx="4051325" cy="1791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Oval 8"/>
          <p:cNvSpPr/>
          <p:nvPr/>
        </p:nvSpPr>
        <p:spPr>
          <a:xfrm>
            <a:off x="4461214" y="5303723"/>
            <a:ext cx="4179866" cy="151652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يعلم المسلمين شرائع الإسلام</a:t>
            </a:r>
            <a:r>
              <a:rPr lang="ar-QA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ar-JO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ويفقههم في دينهم  .</a:t>
            </a:r>
            <a:endParaRPr lang="en-US" sz="3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03375" y="5259641"/>
            <a:ext cx="4092694" cy="151549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28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ن</a:t>
            </a:r>
            <a:r>
              <a:rPr lang="ar-JO" sz="28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شر الإسلام بين الذين لا يزالون على شركهمم من أهل يثرب .</a:t>
            </a:r>
            <a:endParaRPr lang="en-US" sz="2800" b="1" dirty="0"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400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335"/>
            <a:ext cx="9252520" cy="6857999"/>
          </a:xfrm>
        </p:spPr>
      </p:pic>
      <p:sp>
        <p:nvSpPr>
          <p:cNvPr id="3" name="Rounded Rectangle 2"/>
          <p:cNvSpPr/>
          <p:nvPr/>
        </p:nvSpPr>
        <p:spPr>
          <a:xfrm>
            <a:off x="4632720" y="267507"/>
            <a:ext cx="4320480" cy="1368152"/>
          </a:xfrm>
          <a:prstGeom prst="roundRect">
            <a:avLst>
              <a:gd name="adj" fmla="val 37036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أهمية بيعة العقبة الأولى :-</a:t>
            </a:r>
            <a:endParaRPr lang="en-US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458" y="99549"/>
            <a:ext cx="2578832" cy="255444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788024" y="1874520"/>
            <a:ext cx="3672408" cy="146304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كانت البيعة نقطة البداية لا نتشار الإسلام خارج مكة .</a:t>
            </a:r>
            <a:endParaRPr lang="en-US" sz="2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2920" y="5139448"/>
            <a:ext cx="3816424" cy="1543481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أظهرت البيعة أهمية السرية </a:t>
            </a:r>
          </a:p>
          <a:p>
            <a:pPr algn="ctr"/>
            <a:r>
              <a:rPr lang="ar-JO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في إنجاح الأمور العظيمة .</a:t>
            </a:r>
            <a:endParaRPr lang="en-US" sz="3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51720" y="3412925"/>
            <a:ext cx="3888432" cy="1492738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زرعت البيعة الأمل في نفوس المسلمين المستضعفين في مكة ، مازادهم عزماً وثباتا على دينهم .</a:t>
            </a:r>
            <a:endParaRPr lang="en-US" sz="2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93967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6" y="121030"/>
            <a:ext cx="2790825" cy="163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5103344" y="319170"/>
            <a:ext cx="3744416" cy="14401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6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التقويم :-</a:t>
            </a:r>
            <a:endParaRPr lang="en-US" sz="6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0146" y="1988839"/>
            <a:ext cx="8280920" cy="4536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2278768"/>
            <a:ext cx="7272808" cy="3956647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552220" y="3356034"/>
            <a:ext cx="360040" cy="3921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b="1" dirty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552220" y="5157192"/>
            <a:ext cx="396044" cy="36801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b="1" dirty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9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</p:spPr>
      </p:pic>
      <p:sp>
        <p:nvSpPr>
          <p:cNvPr id="3" name="Rectangle 2"/>
          <p:cNvSpPr/>
          <p:nvPr/>
        </p:nvSpPr>
        <p:spPr>
          <a:xfrm>
            <a:off x="683568" y="764704"/>
            <a:ext cx="7920880" cy="52703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196752"/>
            <a:ext cx="7344816" cy="1405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5"/>
          <p:cNvSpPr/>
          <p:nvPr/>
        </p:nvSpPr>
        <p:spPr>
          <a:xfrm>
            <a:off x="1007604" y="3013234"/>
            <a:ext cx="7308812" cy="18722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ar-JO" sz="36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يجمع الله تعالى به قومهم</a:t>
            </a:r>
            <a:r>
              <a:rPr lang="ar-QA" sz="36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ar-JO" sz="36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وأن يكون سبباً في إنهاء الخلافات والعدوات بين الأوس والخزرج .</a:t>
            </a:r>
            <a:endParaRPr lang="en-US" sz="3600" b="1" dirty="0"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321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504" y="0"/>
            <a:ext cx="9144000" cy="685799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35696" y="380902"/>
            <a:ext cx="6552728" cy="144016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762" y="602859"/>
            <a:ext cx="5364596" cy="864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5"/>
          <p:cNvSpPr/>
          <p:nvPr/>
        </p:nvSpPr>
        <p:spPr>
          <a:xfrm>
            <a:off x="4888883" y="2378477"/>
            <a:ext cx="2520280" cy="13681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عدم</a:t>
            </a:r>
            <a:r>
              <a:rPr lang="ar-JO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 </a:t>
            </a:r>
            <a:r>
              <a:rPr lang="ar-QA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</a:t>
            </a:r>
            <a:r>
              <a:rPr lang="ar-JO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شرك بالله </a:t>
            </a:r>
            <a:endParaRPr lang="en-US" sz="3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Oval 6"/>
          <p:cNvSpPr/>
          <p:nvPr/>
        </p:nvSpPr>
        <p:spPr>
          <a:xfrm>
            <a:off x="1475656" y="2491740"/>
            <a:ext cx="2448272" cy="126945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عدم ال</a:t>
            </a:r>
            <a:r>
              <a:rPr lang="ar-JO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سرق</a:t>
            </a:r>
            <a:r>
              <a:rPr lang="ar-QA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ة</a:t>
            </a:r>
            <a:endParaRPr lang="en-US" sz="4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Oval 7"/>
          <p:cNvSpPr/>
          <p:nvPr/>
        </p:nvSpPr>
        <p:spPr>
          <a:xfrm>
            <a:off x="3340711" y="4299404"/>
            <a:ext cx="3096344" cy="13681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لا نعصيه في معروف</a:t>
            </a:r>
            <a:endParaRPr lang="en-US" sz="32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5092477"/>
            <a:ext cx="2452479" cy="1581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157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5616" y="332656"/>
            <a:ext cx="7344816" cy="604867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548680"/>
            <a:ext cx="5760640" cy="991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948EF09-F4E4-4D9F-831F-9F02167B4614}"/>
              </a:ext>
            </a:extLst>
          </p:cNvPr>
          <p:cNvSpPr/>
          <p:nvPr/>
        </p:nvSpPr>
        <p:spPr>
          <a:xfrm>
            <a:off x="1577966" y="3212976"/>
            <a:ext cx="4650217" cy="2158431"/>
          </a:xfrm>
          <a:prstGeom prst="ellipse">
            <a:avLst/>
          </a:prstGeom>
          <a:solidFill>
            <a:schemeClr val="accent4"/>
          </a:solidFill>
          <a:scene3d>
            <a:camera prst="perspectiveContrastingLeftFacing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40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ن</a:t>
            </a:r>
            <a:r>
              <a:rPr lang="ar-JO" sz="40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شر الإسلام بين الذين لا يزالون على شركهمم من أهل يثرب .</a:t>
            </a:r>
            <a:endParaRPr lang="en-US" sz="4000" b="1" dirty="0"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EC8A4B-16B8-4BA3-90F4-83B459D72DC9}"/>
              </a:ext>
            </a:extLst>
          </p:cNvPr>
          <p:cNvSpPr/>
          <p:nvPr/>
        </p:nvSpPr>
        <p:spPr>
          <a:xfrm>
            <a:off x="4067944" y="1756082"/>
            <a:ext cx="4303814" cy="2100105"/>
          </a:xfrm>
          <a:prstGeom prst="ellipse">
            <a:avLst/>
          </a:prstGeom>
          <a:solidFill>
            <a:schemeClr val="accent4"/>
          </a:solidFill>
          <a:ln/>
          <a:scene3d>
            <a:camera prst="perspectiveContrastingLeftFacing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JO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يعلم المسلمين شرائع الإسلام</a:t>
            </a:r>
            <a:r>
              <a:rPr lang="ar-QA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ar-JO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ويفقههم في دينهم  .</a:t>
            </a:r>
            <a:endParaRPr lang="en-US" sz="4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469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5616" y="332656"/>
            <a:ext cx="7416824" cy="60486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20069" y="475610"/>
            <a:ext cx="5616624" cy="158417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838" y="654644"/>
            <a:ext cx="5184576" cy="1034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2321379"/>
            <a:ext cx="3798137" cy="13656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3954" y="3457663"/>
            <a:ext cx="4011516" cy="17192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632" y="4700374"/>
            <a:ext cx="3938357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2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7711"/>
            <a:ext cx="9144000" cy="6857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47664" y="980728"/>
            <a:ext cx="5698383" cy="17281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1271750"/>
            <a:ext cx="4824535" cy="114913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812132" y="3221595"/>
            <a:ext cx="5112568" cy="165618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QA" sz="5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لن تنجح البيعة ولن تتم.</a:t>
            </a:r>
            <a:endParaRPr lang="en-US" sz="5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124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509120"/>
            <a:ext cx="2628900" cy="173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4659725"/>
            <a:ext cx="2432097" cy="1699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8"/>
          <p:cNvSpPr/>
          <p:nvPr/>
        </p:nvSpPr>
        <p:spPr>
          <a:xfrm>
            <a:off x="1251544" y="493376"/>
            <a:ext cx="5832648" cy="208823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680" y="829675"/>
            <a:ext cx="4824536" cy="13031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1187624" y="2924944"/>
            <a:ext cx="5760640" cy="15841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9056" y="3227071"/>
            <a:ext cx="5057775" cy="933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21434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592</TotalTime>
  <Words>341</Words>
  <Application>Microsoft Office PowerPoint</Application>
  <PresentationFormat>On-screen Show (4:3)</PresentationFormat>
  <Paragraphs>34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Arabic Typesetting</vt:lpstr>
      <vt:lpstr>Arial</vt:lpstr>
      <vt:lpstr>Calibri</vt:lpstr>
      <vt:lpstr>Sakkal Majalla</vt:lpstr>
      <vt:lpstr>Verdana</vt:lpstr>
      <vt:lpstr>Wingdings 2</vt:lpstr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mypc</dc:creator>
  <cp:lastModifiedBy>win</cp:lastModifiedBy>
  <cp:revision>74</cp:revision>
  <dcterms:created xsi:type="dcterms:W3CDTF">2011-05-07T18:18:31Z</dcterms:created>
  <dcterms:modified xsi:type="dcterms:W3CDTF">2020-05-16T13:56:03Z</dcterms:modified>
</cp:coreProperties>
</file>